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6E5B-C16C-DD3B-4019-1ECCB5C4D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6ADEE-718B-1B17-CD1D-0B89BA07BA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1D2AF-0CC2-C3D7-25E3-14E7E7A4C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34C32-9F94-72E4-9B70-0D32C0D0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529EA-4174-6A6A-32E0-017BDDC6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6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3FF1-160E-4C93-AB9A-2A85658D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3DD37-877F-3700-1089-AFC51F17D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E6A75-1F45-22BE-509D-2DDCA2A26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F7068-E1DF-F86D-068A-7BE99EBC0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8A790-6528-A4EE-DF6D-1FB73444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5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E5FEFE-25BC-716C-E747-DCC864399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EB56A-8CDD-F204-859E-C4CAD4E0D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9400B-BB82-7F31-84CD-596A54025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4E63-3D06-552C-B4A5-4BDA450F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EF2AA-0410-41A4-548D-B625CDA7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1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DC9B5-83F7-96AC-6E2D-1846C6ED6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0CC4D-1A9D-DF77-24A7-EE05A3AEF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59A3-E22F-3DB4-9EC0-54FA9DA6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91364-63CC-DB02-1C78-E2BB3747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1ACE4-2AFC-E709-FE25-0CCE85D0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37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429B7-79BC-FB63-F127-EC6D5B698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43734-1D0F-4AE7-31F7-896619406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DCC25-568A-B38B-056D-AA63C3715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E9471-C492-1740-4CDB-48BCE6CB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C006-5F77-6BCC-87AE-112CFC6C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5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0B27-7E32-2241-2E63-FD6B155E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4A6D4-B7BA-2566-6B7A-15400EC03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26485-6DA9-5FBE-5305-A46AAC30A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9714E2-FF50-DA19-A030-5693C37B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EE08E-AD4A-29F6-DC51-765ACE539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6D184-B997-E8A5-B1F6-F313402F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99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8BB8-C361-AB49-5531-F1FB70CF7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6E8E3-A3F7-A8A7-F6C9-1F2089239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88ABA-99EA-64BB-5F6C-9D61B1295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7EEA0-B529-EF97-6A2F-698B0563E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10A65-F482-CE25-6F76-00352C2BF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E52BA5-DD71-9A48-FB54-66FD82126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A3991C-A74B-274A-693A-D6E1F510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CD713-5953-7B2E-CE45-3B0BBC09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2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3F4D-D4F0-F619-F90A-74C05EE4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38151-5628-6BC5-DC6C-EF3BE9F7C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BBF33-E06D-8256-21F2-9623AB9D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62DB9-AE40-AC69-AD1F-23F0E938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59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E1C36-E874-A436-89E4-77BA65581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5E0EEA-7707-4144-1181-07B79B84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A0105-624E-B20C-B9A5-C37E7E66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85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8CBD-6D88-D270-1BF5-69876E009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0A096-A668-9236-52D6-86591C08C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A7159-5D59-5354-6025-107BFA593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1D903-DD48-8C20-FCEC-7CA924A6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DA894-DA1D-7372-1C74-D880BCEF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4DFAA-2787-E7BD-7D4C-EBADAEF0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8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376D-9D53-A672-DD0F-CCAB39AD4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5D758B-95E1-09CF-630C-A01651E6F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6F558-A630-CCAD-A98C-89112DDAE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EF13E-0F21-DFCE-301B-A86BD618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5EDCC-CFD7-7540-5E20-162FAEF5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BE8F-42FA-DC75-35ED-FC5883256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7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782B1-8369-26EE-E7E7-61DA618C5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97C72-FA4F-AC75-A18F-7A3BFD5D7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E27EB-D769-9395-843C-49772B490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F5757E-2D24-4FB3-A531-0B8B536E8B2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C64FF-C9C5-A37C-5228-238BDCDC7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4E9C1-DCF9-B2C9-20E9-EC23C5C09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A6E86E-1FDF-4A22-BABE-92E76E40B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6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16DBE-B69A-5D3E-E0E1-9249A06BB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2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29139-5F1D-E2A4-DAD5-959B9E108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91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D6C4D-D012-9AD6-6ED2-452AA4EB7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08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2C760-1D78-D265-4389-4C8F72C6B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63DDF-DA40-511B-E76C-251781D6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5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153A1-8B66-786C-6510-864C0051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8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4DCA5-AC14-4007-A243-C57367EA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2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194EA-3BED-0EFD-D0CA-5370AB3F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6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2</cp:revision>
  <dcterms:created xsi:type="dcterms:W3CDTF">2024-05-21T16:09:32Z</dcterms:created>
  <dcterms:modified xsi:type="dcterms:W3CDTF">2024-05-21T16:45:56Z</dcterms:modified>
</cp:coreProperties>
</file>